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4D159-5066-4DF5-A98E-47865CF606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46D95-A81D-41FA-91E0-00A883C766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548680"/>
            <a:ext cx="734444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Василий 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Макарович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Шукшин 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420888"/>
            <a:ext cx="4084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(1929 – 1974)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Picture 2" descr="&amp;Tcy;&amp;rcy;&amp;ucy;&amp;dcy;&amp;ncy;&amp;ocy;&amp;scy;&amp;tcy;&amp;icy; &amp;pcy;&amp;iecy;&amp;rcy;&amp;iecy;&amp;vcy;&amp;ocy;&amp;dcy;&amp;acy;: &amp;gcy;&amp;iecy;&amp;rcy;&amp;ocy;&amp;jcy; &amp;SHcy;&amp;ucy;&amp;kcy;&amp;shcy;&amp;icy;&amp;ncy;&amp;acy; &amp;ocy;&amp;bcy;&amp;ocy;&amp;zhcy;&amp;acy;&amp;lcy; &amp;kcy;&amp;ocy;&amp;rcy;&amp;ocy;&amp;vcy; &amp;icy; &amp;rcy;&amp;acy;&amp;zcy;&amp;vcy;&amp;iecy;&amp;shcy;&amp;icy;&amp;vcy;&amp;acy;&amp;lcy; &amp;shcy;&amp;lcy;&amp;yacy;&amp;pcy;&amp;ycy; &amp;ncy;&amp;acy; &amp;bcy;&amp;iecy;&amp;rcy;&amp;iecy;&amp;zcy;&amp;acy;&amp;kh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56991"/>
            <a:ext cx="3240360" cy="324036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11960" y="400506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Хамов мы сами у себя 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развели, нам их никто 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с парашютами не 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сбрасывал.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В. Шукшин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Цели: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Знакомство с многогранной личностью В.Шукшина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dirty="0" smtClean="0"/>
              <a:t>Поделиться наблюдениями, впечатлениями, чувствами, вызванными рассказом.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dirty="0" smtClean="0"/>
              <a:t>Раскрыть идейную направленность рассказа.</a:t>
            </a:r>
          </a:p>
          <a:p>
            <a:pPr eaLnBrk="1" hangingPunct="1">
              <a:buFont typeface="Wingdings" pitchFamily="2" charset="2"/>
              <a:buChar char="Ø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916</TotalTime>
  <Words>51</Words>
  <Application>Microsoft Office PowerPoint</Application>
  <PresentationFormat>Экран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Метро</vt:lpstr>
      <vt:lpstr>Слайд 1</vt:lpstr>
      <vt:lpstr>Цели: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Фидлер</cp:lastModifiedBy>
  <cp:revision>68</cp:revision>
  <dcterms:modified xsi:type="dcterms:W3CDTF">2017-01-30T13:51:44Z</dcterms:modified>
</cp:coreProperties>
</file>